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3" r:id="rId1"/>
  </p:sldMasterIdLst>
  <p:notesMasterIdLst>
    <p:notesMasterId r:id="rId5"/>
  </p:notesMasterIdLst>
  <p:handoutMasterIdLst>
    <p:handoutMasterId r:id="rId6"/>
  </p:handoutMasterIdLst>
  <p:sldIdLst>
    <p:sldId id="296" r:id="rId2"/>
    <p:sldId id="297" r:id="rId3"/>
    <p:sldId id="300" r:id="rId4"/>
  </p:sldIdLst>
  <p:sldSz cx="12192000" cy="6858000"/>
  <p:notesSz cx="6858000" cy="9144000"/>
  <p:defaultTextStyle>
    <a:defPPr rtl="0"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2C48"/>
    <a:srgbClr val="2C2D39"/>
    <a:srgbClr val="242630"/>
    <a:srgbClr val="2A1F43"/>
    <a:srgbClr val="0C1B43"/>
    <a:srgbClr val="000000"/>
    <a:srgbClr val="1D2225"/>
    <a:srgbClr val="F8F8F8"/>
    <a:srgbClr val="363C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9" autoAdjust="0"/>
    <p:restoredTop sz="90551" autoAdjust="0"/>
  </p:normalViewPr>
  <p:slideViewPr>
    <p:cSldViewPr snapToGrid="0" snapToObjects="1">
      <p:cViewPr varScale="1">
        <p:scale>
          <a:sx n="74" d="100"/>
          <a:sy n="74" d="100"/>
        </p:scale>
        <p:origin x="252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51" d="100"/>
          <a:sy n="51" d="100"/>
        </p:scale>
        <p:origin x="-2910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:a16="http://schemas.microsoft.com/office/drawing/2014/main" id="{8D5A2E05-2C6E-484E-9BB1-366C90717B9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D2043844-B7FE-EC43-89AA-8831B859F94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26BC8917-4DE7-484A-ABF8-7E8519114FB2}" type="datetime1">
              <a:rPr lang="zh-CN" altLang="en-US" smtClean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pPr rtl="0"/>
              <a:t>2024/11/27</a:t>
            </a:fld>
            <a:endParaRPr lang="en-US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BFAC2EDC-03FB-D147-9BAA-37FCFF988C7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398E195D-E935-D746-A5D1-61E2EBF7EF6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8F57D167-9BB5-2048-9DDA-7DF8E5D94DC9}" type="slidenum">
              <a:rPr lang="en-US" smtClean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pPr rtl="0"/>
              <a:t>‹#›</a:t>
            </a:fld>
            <a:endParaRPr lang="en-US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77512132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endParaRPr 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fld id="{5B7E3164-8BDD-403D-B76E-4E076A869ED7}" type="datetime1">
              <a:rPr lang="zh-CN" altLang="en-US" smtClean="0"/>
              <a:pPr/>
              <a:t>2024/11/27</a:t>
            </a:fld>
            <a:endParaRPr 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zh-CN" noProof="0" dirty="0"/>
              <a:t>单击此处编辑母版文本样式</a:t>
            </a:r>
          </a:p>
          <a:p>
            <a:pPr lvl="1" rtl="0"/>
            <a:r>
              <a:rPr lang="zh-CN" noProof="0" dirty="0"/>
              <a:t>第二级</a:t>
            </a:r>
          </a:p>
          <a:p>
            <a:pPr lvl="2" rtl="0"/>
            <a:r>
              <a:rPr lang="zh-CN" noProof="0" dirty="0"/>
              <a:t>第三级</a:t>
            </a:r>
          </a:p>
          <a:p>
            <a:pPr lvl="3" rtl="0"/>
            <a:r>
              <a:rPr lang="zh-CN" noProof="0" dirty="0"/>
              <a:t>第四级</a:t>
            </a:r>
          </a:p>
          <a:p>
            <a:pPr lvl="4" rtl="0"/>
            <a:r>
              <a:rPr lang="zh-CN" noProof="0" dirty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endParaRPr 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fld id="{DB303FA8-A3F3-7640-B13D-36C73B3E558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178569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Microsoft YaHei UI" panose="020B0503020204020204" pitchFamily="34" charset="-122"/>
        <a:ea typeface="Microsoft YaHei UI" panose="020B0503020204020204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DB303FA8-A3F3-7640-B13D-36C73B3E5587}" type="slidenum">
              <a:rPr lang="en-US" smtClean="0"/>
              <a:pPr rtl="0"/>
              <a:t>1</a:t>
            </a:fld>
            <a:endParaRPr lang="en-US" dirty="0"/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42E38EF-05A9-464C-BF95-0775C18C8D7A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2E0AC6D5-5255-42A6-ADAC-AA52471BE315}" type="datetime1">
              <a:rPr lang="zh-CN" altLang="en-US" smtClean="0"/>
              <a:pPr/>
              <a:t>2024/11/27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50113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DB303FA8-A3F3-7640-B13D-36C73B3E5587}" type="slidenum">
              <a:rPr lang="en-US" smtClean="0"/>
              <a:pPr rtl="0"/>
              <a:t>2</a:t>
            </a:fld>
            <a:endParaRPr lang="en-US" dirty="0"/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D21309AC-6A8C-4916-973F-3D48A19E9C09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5C331F4C-2799-4E78-920B-EB36A46A45CF}" type="datetime1">
              <a:rPr lang="zh-CN" altLang="en-US" smtClean="0"/>
              <a:pPr/>
              <a:t>2024/11/27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64122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DB303FA8-A3F3-7640-B13D-36C73B3E5587}" type="slidenum">
              <a:rPr lang="en-US" smtClean="0"/>
              <a:pPr rtl="0"/>
              <a:t>3</a:t>
            </a:fld>
            <a:endParaRPr lang="en-US" dirty="0"/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490D6859-A4DF-4A03-A19C-47C901749F00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B3BF504E-3FF4-4E19-9751-8035C1C80485}" type="datetime1">
              <a:rPr lang="zh-CN" altLang="en-US" smtClean="0"/>
              <a:pPr/>
              <a:t>2024/11/27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16681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1">
            <a:alpha val="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长方形 6">
            <a:extLst>
              <a:ext uri="{FF2B5EF4-FFF2-40B4-BE49-F238E27FC236}">
                <a16:creationId xmlns:a16="http://schemas.microsoft.com/office/drawing/2014/main" id="{4CC33A90-B87E-634E-AF2A-F4C3C8923FED}"/>
              </a:ext>
            </a:extLst>
          </p:cNvPr>
          <p:cNvSpPr/>
          <p:nvPr userDrawn="1"/>
        </p:nvSpPr>
        <p:spPr>
          <a:xfrm>
            <a:off x="0" y="914400"/>
            <a:ext cx="12192000" cy="5029200"/>
          </a:xfrm>
          <a:prstGeom prst="rect">
            <a:avLst/>
          </a:prstGeom>
          <a:pattFill prst="lgGrid">
            <a:fgClr>
              <a:schemeClr val="tx2">
                <a:lumMod val="10000"/>
                <a:lumOff val="9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noProof="0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13" name="长方形 12">
            <a:extLst>
              <a:ext uri="{FF2B5EF4-FFF2-40B4-BE49-F238E27FC236}">
                <a16:creationId xmlns:a16="http://schemas.microsoft.com/office/drawing/2014/main" id="{41147E0E-4AE4-D149-A315-F2528623D5EA}"/>
              </a:ext>
            </a:extLst>
          </p:cNvPr>
          <p:cNvSpPr/>
          <p:nvPr userDrawn="1"/>
        </p:nvSpPr>
        <p:spPr>
          <a:xfrm>
            <a:off x="763425" y="2818150"/>
            <a:ext cx="6693112" cy="257181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noProof="0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16" name="长方形 2">
            <a:extLst>
              <a:ext uri="{FF2B5EF4-FFF2-40B4-BE49-F238E27FC236}">
                <a16:creationId xmlns:a16="http://schemas.microsoft.com/office/drawing/2014/main" id="{AA222472-5BC8-7B4F-AB2F-B6A10019B6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105150" y="3237598"/>
            <a:ext cx="18473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latin typeface="Microsoft YaHei UI" panose="020B0503020204020204" pitchFamily="34" charset="-122"/>
                <a:ea typeface="Microsoft YaHei UI" panose="020B0503020204020204" pitchFamily="34" charset="-122"/>
              </a:rPr>
            </a:br>
            <a:endParaRPr kumimoji="0" lang="en-US" altLang="en-US" sz="1800" b="0" i="0" u="none" strike="noStrike" cap="none" normalizeH="0" baseline="0" noProof="0" dirty="0">
              <a:ln>
                <a:noFill/>
              </a:ln>
              <a:solidFill>
                <a:schemeClr val="tx1"/>
              </a:solidFill>
              <a:effectLst/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18" name="标题 1">
            <a:extLst>
              <a:ext uri="{FF2B5EF4-FFF2-40B4-BE49-F238E27FC236}">
                <a16:creationId xmlns:a16="http://schemas.microsoft.com/office/drawing/2014/main" id="{E3ED0903-C4AC-F843-878E-D66CB7BFB0E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8430" y="3267744"/>
            <a:ext cx="5953552" cy="1086304"/>
          </a:xfrm>
          <a:prstGeom prst="rect">
            <a:avLst/>
          </a:prstGeom>
        </p:spPr>
        <p:txBody>
          <a:bodyPr lIns="91440" rIns="91440" rtlCol="0" anchor="ctr" anchorCtr="0">
            <a:noAutofit/>
          </a:bodyPr>
          <a:lstStyle>
            <a:lvl1pPr algn="l">
              <a:defRPr sz="8800" b="1" i="0" spc="150" baseline="0">
                <a:solidFill>
                  <a:schemeClr val="tx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pPr rtl="0"/>
            <a:r>
              <a:rPr lang="zh-CN" noProof="0"/>
              <a:t>标题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62719C4-9998-4B9C-8E34-87A64F6BCDA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124260" y="4354048"/>
            <a:ext cx="5937721" cy="704088"/>
          </a:xfrm>
        </p:spPr>
        <p:txBody>
          <a:bodyPr rtlCol="0" anchor="ctr">
            <a:normAutofit/>
          </a:bodyPr>
          <a:lstStyle>
            <a:lvl1pPr marL="0" indent="0">
              <a:buNone/>
              <a:defRPr sz="2400" b="1" i="0" cap="all" spc="600" baseline="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pPr lvl="0" rtl="0"/>
            <a:r>
              <a:rPr lang="zh-CN" noProof="0"/>
              <a:t>副标题</a:t>
            </a:r>
          </a:p>
        </p:txBody>
      </p:sp>
      <p:pic>
        <p:nvPicPr>
          <p:cNvPr id="8" name="图片 7" descr="卡通人物&#10;&#10;中度可信度描述已自动生成">
            <a:extLst>
              <a:ext uri="{FF2B5EF4-FFF2-40B4-BE49-F238E27FC236}">
                <a16:creationId xmlns:a16="http://schemas.microsoft.com/office/drawing/2014/main" id="{7557FA39-2A21-4A0D-BD09-0BCF3AE3A67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78636" y="6423951"/>
            <a:ext cx="1130429" cy="396000"/>
          </a:xfrm>
          <a:prstGeom prst="rect">
            <a:avLst/>
          </a:prstGeom>
        </p:spPr>
      </p:pic>
      <p:pic>
        <p:nvPicPr>
          <p:cNvPr id="9" name="图片占位符 8">
            <a:extLst>
              <a:ext uri="{FF2B5EF4-FFF2-40B4-BE49-F238E27FC236}">
                <a16:creationId xmlns:a16="http://schemas.microsoft.com/office/drawing/2014/main" id="{59E51D7A-DEF4-42CC-83DE-6D857B6DFBF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30283" r="30283"/>
          <a:stretch/>
        </p:blipFill>
        <p:spPr>
          <a:xfrm>
            <a:off x="7456537" y="621000"/>
            <a:ext cx="4429175" cy="5616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7982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 ">
    <p:bg>
      <p:bgPr>
        <a:solidFill>
          <a:schemeClr val="bg2"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09FBA462-7E60-BA4E-9A1E-3B5E69DACB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fld id="{07827B82-FD68-4ADE-8128-760B1DCBAB73}" type="datetime1">
              <a:rPr lang="zh-CN" altLang="en-US" smtClean="0"/>
              <a:pPr/>
              <a:t>2024/11/27</a:t>
            </a:fld>
            <a:endParaRPr 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218A28A8-5C75-FC4B-9A28-8F343DF4B1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endParaRPr 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1FD5A6F-AE17-4E4C-9567-DB3B028533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fld id="{6F705D35-D126-3B47-A82C-2A13EA9E0A6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长方形 4">
            <a:extLst>
              <a:ext uri="{FF2B5EF4-FFF2-40B4-BE49-F238E27FC236}">
                <a16:creationId xmlns:a16="http://schemas.microsoft.com/office/drawing/2014/main" id="{F9B59AC0-ACCA-0548-A037-BC61068B8FE2}"/>
              </a:ext>
            </a:extLst>
          </p:cNvPr>
          <p:cNvSpPr/>
          <p:nvPr userDrawn="1"/>
        </p:nvSpPr>
        <p:spPr>
          <a:xfrm>
            <a:off x="0" y="0"/>
            <a:ext cx="12192000" cy="986306"/>
          </a:xfrm>
          <a:prstGeom prst="rect">
            <a:avLst/>
          </a:prstGeom>
          <a:pattFill prst="lgGrid">
            <a:fgClr>
              <a:schemeClr val="tx2">
                <a:lumMod val="10000"/>
                <a:lumOff val="9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noProof="0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6" name="长方形 5">
            <a:extLst>
              <a:ext uri="{FF2B5EF4-FFF2-40B4-BE49-F238E27FC236}">
                <a16:creationId xmlns:a16="http://schemas.microsoft.com/office/drawing/2014/main" id="{2A57C152-0331-B74F-81FE-04A927A72C7B}"/>
              </a:ext>
            </a:extLst>
          </p:cNvPr>
          <p:cNvSpPr/>
          <p:nvPr userDrawn="1"/>
        </p:nvSpPr>
        <p:spPr>
          <a:xfrm>
            <a:off x="350520" y="279792"/>
            <a:ext cx="11475720" cy="98630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82880" rIns="182880" rtlCol="0" anchor="ctr"/>
          <a:lstStyle/>
          <a:p>
            <a:pPr rtl="0"/>
            <a:endParaRPr lang="en-US" sz="2400" b="1" noProof="0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8" name="标题 1">
            <a:extLst>
              <a:ext uri="{FF2B5EF4-FFF2-40B4-BE49-F238E27FC236}">
                <a16:creationId xmlns:a16="http://schemas.microsoft.com/office/drawing/2014/main" id="{5FDDD9A4-1691-5D47-9605-21650E2212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9413" y="483440"/>
            <a:ext cx="10904438" cy="583800"/>
          </a:xfrm>
          <a:prstGeom prst="rect">
            <a:avLst/>
          </a:prstGeom>
        </p:spPr>
        <p:txBody>
          <a:bodyPr lIns="91440" rIns="91440" rtlCol="0">
            <a:noAutofit/>
          </a:bodyPr>
          <a:lstStyle>
            <a:lvl1pPr>
              <a:defRPr sz="2400" b="1" i="0" spc="150" baseline="0">
                <a:solidFill>
                  <a:schemeClr val="tx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pPr rtl="0"/>
            <a:r>
              <a:rPr lang="zh-CN" altLang="en-US" noProof="0" dirty="0"/>
              <a:t>单击此处编辑母版标题样式</a:t>
            </a:r>
            <a:endParaRPr lang="zh-CN" noProof="0" dirty="0"/>
          </a:p>
        </p:txBody>
      </p:sp>
      <p:sp>
        <p:nvSpPr>
          <p:cNvPr id="10" name="内容占位符 9">
            <a:extLst>
              <a:ext uri="{FF2B5EF4-FFF2-40B4-BE49-F238E27FC236}">
                <a16:creationId xmlns:a16="http://schemas.microsoft.com/office/drawing/2014/main" id="{A6B69B4E-3A48-4F14-8C09-ECC8E58C732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39763" y="1470025"/>
            <a:ext cx="10904088" cy="4706938"/>
          </a:xfrm>
        </p:spPr>
        <p:txBody>
          <a:bodyPr rtlCol="0"/>
          <a:lstStyle>
            <a:lvl1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2pPr>
            <a:lvl3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3pPr>
            <a:lvl4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4pPr>
            <a:lvl5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5pPr>
          </a:lstStyle>
          <a:p>
            <a:pPr lvl="0" rtl="0"/>
            <a:r>
              <a:rPr lang="zh-CN" altLang="en-US" noProof="0" dirty="0"/>
              <a:t>单击此处编辑母版文本样式</a:t>
            </a:r>
          </a:p>
          <a:p>
            <a:pPr lvl="1" rtl="0"/>
            <a:r>
              <a:rPr lang="zh-CN" altLang="en-US" noProof="0" dirty="0"/>
              <a:t>二级</a:t>
            </a:r>
          </a:p>
          <a:p>
            <a:pPr lvl="2" rtl="0"/>
            <a:r>
              <a:rPr lang="zh-CN" altLang="en-US" noProof="0" dirty="0"/>
              <a:t>三级</a:t>
            </a:r>
          </a:p>
          <a:p>
            <a:pPr lvl="3" rtl="0"/>
            <a:r>
              <a:rPr lang="zh-CN" altLang="en-US" noProof="0" dirty="0"/>
              <a:t>四级</a:t>
            </a:r>
          </a:p>
          <a:p>
            <a:pPr lvl="4" rtl="0"/>
            <a:r>
              <a:rPr lang="zh-CN" altLang="en-US" noProof="0" dirty="0"/>
              <a:t>五级</a:t>
            </a:r>
            <a:endParaRPr lang="zh-CN" noProof="0" dirty="0"/>
          </a:p>
        </p:txBody>
      </p:sp>
      <p:pic>
        <p:nvPicPr>
          <p:cNvPr id="13" name="图片 12" descr="卡通人物&#10;&#10;中度可信度描述已自动生成">
            <a:extLst>
              <a:ext uri="{FF2B5EF4-FFF2-40B4-BE49-F238E27FC236}">
                <a16:creationId xmlns:a16="http://schemas.microsoft.com/office/drawing/2014/main" id="{7557FA39-2A21-4A0D-BD09-0BCF3AE3A67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78636" y="6423951"/>
            <a:ext cx="1130429" cy="3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9630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项内容 ">
    <p:bg>
      <p:bgPr>
        <a:solidFill>
          <a:schemeClr val="bg2"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长方形 5">
            <a:extLst>
              <a:ext uri="{FF2B5EF4-FFF2-40B4-BE49-F238E27FC236}">
                <a16:creationId xmlns:a16="http://schemas.microsoft.com/office/drawing/2014/main" id="{987C56A2-F952-8343-A875-78793BA51A34}"/>
              </a:ext>
            </a:extLst>
          </p:cNvPr>
          <p:cNvSpPr/>
          <p:nvPr userDrawn="1"/>
        </p:nvSpPr>
        <p:spPr>
          <a:xfrm>
            <a:off x="0" y="5871694"/>
            <a:ext cx="12192000" cy="986306"/>
          </a:xfrm>
          <a:prstGeom prst="rect">
            <a:avLst/>
          </a:prstGeom>
          <a:pattFill prst="lgGrid">
            <a:fgClr>
              <a:schemeClr val="tx1">
                <a:lumMod val="10000"/>
                <a:lumOff val="9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noProof="0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7" name="长方形 6">
            <a:extLst>
              <a:ext uri="{FF2B5EF4-FFF2-40B4-BE49-F238E27FC236}">
                <a16:creationId xmlns:a16="http://schemas.microsoft.com/office/drawing/2014/main" id="{81BB3689-72F8-2345-BF30-38C81BDD487E}"/>
              </a:ext>
            </a:extLst>
          </p:cNvPr>
          <p:cNvSpPr/>
          <p:nvPr userDrawn="1"/>
        </p:nvSpPr>
        <p:spPr>
          <a:xfrm>
            <a:off x="4628271" y="0"/>
            <a:ext cx="7563729" cy="6858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noProof="0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2" name="日期占位符 1">
            <a:extLst>
              <a:ext uri="{FF2B5EF4-FFF2-40B4-BE49-F238E27FC236}">
                <a16:creationId xmlns:a16="http://schemas.microsoft.com/office/drawing/2014/main" id="{09FBA462-7E60-BA4E-9A1E-3B5E69DACB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fld id="{B279A881-543A-48E0-916F-6600FAAECBE4}" type="datetime1">
              <a:rPr lang="zh-CN" altLang="en-US" smtClean="0"/>
              <a:pPr/>
              <a:t>2024/11/27</a:t>
            </a:fld>
            <a:endParaRPr 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218A28A8-5C75-FC4B-9A28-8F343DF4B1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endParaRPr 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1FD5A6F-AE17-4E4C-9567-DB3B028533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fld id="{6F705D35-D126-3B47-A82C-2A13EA9E0A6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标题 1">
            <a:extLst>
              <a:ext uri="{FF2B5EF4-FFF2-40B4-BE49-F238E27FC236}">
                <a16:creationId xmlns:a16="http://schemas.microsoft.com/office/drawing/2014/main" id="{656FB1BA-653F-254C-9C39-2A5BDD763E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52161" y="681037"/>
            <a:ext cx="5700594" cy="583800"/>
          </a:xfrm>
          <a:prstGeom prst="rect">
            <a:avLst/>
          </a:prstGeom>
        </p:spPr>
        <p:txBody>
          <a:bodyPr lIns="91440" rIns="91440" rtlCol="0">
            <a:noAutofit/>
          </a:bodyPr>
          <a:lstStyle>
            <a:lvl1pPr>
              <a:defRPr sz="2400" b="1" i="0" spc="150" baseline="0">
                <a:solidFill>
                  <a:schemeClr val="tx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pPr rtl="0"/>
            <a:r>
              <a:rPr lang="zh-CN" altLang="en-US" noProof="0" dirty="0"/>
              <a:t>单击此处编辑母版标题样式</a:t>
            </a:r>
            <a:endParaRPr lang="zh-CN" noProof="0" dirty="0"/>
          </a:p>
        </p:txBody>
      </p:sp>
      <p:sp>
        <p:nvSpPr>
          <p:cNvPr id="10" name="内容占位符 9">
            <a:extLst>
              <a:ext uri="{FF2B5EF4-FFF2-40B4-BE49-F238E27FC236}">
                <a16:creationId xmlns:a16="http://schemas.microsoft.com/office/drawing/2014/main" id="{C4C04996-C3BC-4E03-A361-2BA33F3CA305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852161" y="1265238"/>
            <a:ext cx="5700593" cy="4911725"/>
          </a:xfrm>
        </p:spPr>
        <p:txBody>
          <a:bodyPr rtlCol="0"/>
          <a:lstStyle>
            <a:lvl1pPr>
              <a:lnSpc>
                <a:spcPct val="200000"/>
              </a:lnSpc>
              <a:spcBef>
                <a:spcPts val="1000"/>
              </a:spcBef>
              <a:buClrTx/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>
              <a:lnSpc>
                <a:spcPct val="200000"/>
              </a:lnSpc>
              <a:spcBef>
                <a:spcPts val="1000"/>
              </a:spcBef>
              <a:buClrTx/>
              <a:defRPr/>
            </a:lvl2pPr>
            <a:lvl3pPr>
              <a:lnSpc>
                <a:spcPct val="200000"/>
              </a:lnSpc>
              <a:spcBef>
                <a:spcPts val="1000"/>
              </a:spcBef>
              <a:buClrTx/>
              <a:defRPr/>
            </a:lvl3pPr>
            <a:lvl4pPr>
              <a:lnSpc>
                <a:spcPct val="200000"/>
              </a:lnSpc>
              <a:spcBef>
                <a:spcPts val="1000"/>
              </a:spcBef>
              <a:buClrTx/>
              <a:defRPr/>
            </a:lvl4pPr>
            <a:lvl5pPr>
              <a:lnSpc>
                <a:spcPct val="200000"/>
              </a:lnSpc>
              <a:spcBef>
                <a:spcPts val="1000"/>
              </a:spcBef>
              <a:buClrTx/>
              <a:defRPr/>
            </a:lvl5pPr>
          </a:lstStyle>
          <a:p>
            <a:pPr lvl="0" rtl="0"/>
            <a:r>
              <a:rPr lang="zh-CN" altLang="en-US" noProof="0"/>
              <a:t>单击此处编辑母版文本样式</a:t>
            </a:r>
          </a:p>
        </p:txBody>
      </p:sp>
      <p:pic>
        <p:nvPicPr>
          <p:cNvPr id="11" name="图片 10" descr="卡通人物&#10;&#10;中度可信度描述已自动生成">
            <a:extLst>
              <a:ext uri="{FF2B5EF4-FFF2-40B4-BE49-F238E27FC236}">
                <a16:creationId xmlns:a16="http://schemas.microsoft.com/office/drawing/2014/main" id="{7557FA39-2A21-4A0D-BD09-0BCF3AE3A67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78636" y="6423951"/>
            <a:ext cx="1130429" cy="396000"/>
          </a:xfrm>
          <a:prstGeom prst="rect">
            <a:avLst/>
          </a:prstGeom>
        </p:spPr>
      </p:pic>
      <p:pic>
        <p:nvPicPr>
          <p:cNvPr id="13" name="图片占位符 8">
            <a:extLst>
              <a:ext uri="{FF2B5EF4-FFF2-40B4-BE49-F238E27FC236}">
                <a16:creationId xmlns:a16="http://schemas.microsoft.com/office/drawing/2014/main" id="{59E51D7A-DEF4-42CC-83DE-6D857B6DFBF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30283" r="30283"/>
          <a:stretch/>
        </p:blipFill>
        <p:spPr>
          <a:xfrm>
            <a:off x="639246" y="703274"/>
            <a:ext cx="4299401" cy="54514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59269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bg>
      <p:bgPr>
        <a:solidFill>
          <a:schemeClr val="bg2"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长方形 15">
            <a:extLst>
              <a:ext uri="{FF2B5EF4-FFF2-40B4-BE49-F238E27FC236}">
                <a16:creationId xmlns:a16="http://schemas.microsoft.com/office/drawing/2014/main" id="{F2F96941-79C9-A34B-8AB5-C167A4D72D51}"/>
              </a:ext>
            </a:extLst>
          </p:cNvPr>
          <p:cNvSpPr/>
          <p:nvPr userDrawn="1"/>
        </p:nvSpPr>
        <p:spPr>
          <a:xfrm>
            <a:off x="0" y="0"/>
            <a:ext cx="12192000" cy="986306"/>
          </a:xfrm>
          <a:prstGeom prst="rect">
            <a:avLst/>
          </a:prstGeom>
          <a:pattFill prst="lgGrid">
            <a:fgClr>
              <a:schemeClr val="tx1">
                <a:lumMod val="10000"/>
                <a:lumOff val="9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noProof="0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2" name="日期占位符 1">
            <a:extLst>
              <a:ext uri="{FF2B5EF4-FFF2-40B4-BE49-F238E27FC236}">
                <a16:creationId xmlns:a16="http://schemas.microsoft.com/office/drawing/2014/main" id="{09FBA462-7E60-BA4E-9A1E-3B5E69DACB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fld id="{52D3BB04-27DF-418D-A94F-CEF723DA0044}" type="datetime1">
              <a:rPr lang="zh-CN" altLang="en-US" smtClean="0"/>
              <a:pPr/>
              <a:t>2024/11/27</a:t>
            </a:fld>
            <a:endParaRPr 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218A28A8-5C75-FC4B-9A28-8F343DF4B1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endParaRPr 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1FD5A6F-AE17-4E4C-9567-DB3B028533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fld id="{6F705D35-D126-3B47-A82C-2A13EA9E0A6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长方形 5">
            <a:extLst>
              <a:ext uri="{FF2B5EF4-FFF2-40B4-BE49-F238E27FC236}">
                <a16:creationId xmlns:a16="http://schemas.microsoft.com/office/drawing/2014/main" id="{2A57C152-0331-B74F-81FE-04A927A72C7B}"/>
              </a:ext>
            </a:extLst>
          </p:cNvPr>
          <p:cNvSpPr/>
          <p:nvPr userDrawn="1"/>
        </p:nvSpPr>
        <p:spPr>
          <a:xfrm>
            <a:off x="350520" y="279792"/>
            <a:ext cx="11475720" cy="98630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82880" rIns="182880" rtlCol="0" anchor="ctr"/>
          <a:lstStyle/>
          <a:p>
            <a:pPr rtl="0"/>
            <a:endParaRPr lang="en-US" sz="2400" b="1" noProof="0" dirty="0">
              <a:solidFill>
                <a:schemeClr val="bg1"/>
              </a:solidFill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8" name="标题 1">
            <a:extLst>
              <a:ext uri="{FF2B5EF4-FFF2-40B4-BE49-F238E27FC236}">
                <a16:creationId xmlns:a16="http://schemas.microsoft.com/office/drawing/2014/main" id="{5FDDD9A4-1691-5D47-9605-21650E2212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9413" y="483440"/>
            <a:ext cx="10904438" cy="583800"/>
          </a:xfrm>
          <a:prstGeom prst="rect">
            <a:avLst/>
          </a:prstGeom>
        </p:spPr>
        <p:txBody>
          <a:bodyPr lIns="91440" rIns="91440" rtlCol="0">
            <a:noAutofit/>
          </a:bodyPr>
          <a:lstStyle>
            <a:lvl1pPr>
              <a:defRPr sz="2400" b="1" i="0" spc="150" baseline="0">
                <a:solidFill>
                  <a:schemeClr val="tx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pPr rtl="0"/>
            <a:r>
              <a:rPr lang="zh-CN" altLang="en-US" noProof="0"/>
              <a:t>单击此处编辑母版标题样式</a:t>
            </a:r>
            <a:endParaRPr lang="zh-CN" noProof="0"/>
          </a:p>
        </p:txBody>
      </p:sp>
      <p:sp>
        <p:nvSpPr>
          <p:cNvPr id="10" name="文本占位符 2">
            <a:extLst>
              <a:ext uri="{FF2B5EF4-FFF2-40B4-BE49-F238E27FC236}">
                <a16:creationId xmlns:a16="http://schemas.microsoft.com/office/drawing/2014/main" id="{62F811A9-08B1-C746-B30D-69D7B4A6CD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1" y="2038570"/>
            <a:ext cx="5042646" cy="703135"/>
          </a:xfrm>
          <a:prstGeom prst="rect">
            <a:avLst/>
          </a:prstGeom>
        </p:spPr>
        <p:txBody>
          <a:bodyPr lIns="91440" rIns="91440" rtlCol="0" anchor="ctr">
            <a:normAutofit/>
          </a:bodyPr>
          <a:lstStyle>
            <a:lvl1pPr marL="0" indent="0" algn="l">
              <a:lnSpc>
                <a:spcPct val="150000"/>
              </a:lnSpc>
              <a:buNone/>
              <a:defRPr sz="1800" b="1" i="0" cap="all" spc="150" baseline="0">
                <a:solidFill>
                  <a:schemeClr val="tx2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zh-CN" altLang="en-US" noProof="0"/>
              <a:t>单击此处编辑母版文本样式</a:t>
            </a:r>
          </a:p>
        </p:txBody>
      </p:sp>
      <p:sp>
        <p:nvSpPr>
          <p:cNvPr id="12" name="文本占位符 2">
            <a:extLst>
              <a:ext uri="{FF2B5EF4-FFF2-40B4-BE49-F238E27FC236}">
                <a16:creationId xmlns:a16="http://schemas.microsoft.com/office/drawing/2014/main" id="{54F0B191-C947-1640-8AD2-EEEAA1ED57C9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6501205" y="2038570"/>
            <a:ext cx="5042646" cy="703135"/>
          </a:xfrm>
          <a:prstGeom prst="rect">
            <a:avLst/>
          </a:prstGeom>
        </p:spPr>
        <p:txBody>
          <a:bodyPr lIns="91440" rIns="91440" rtlCol="0" anchor="ctr">
            <a:normAutofit/>
          </a:bodyPr>
          <a:lstStyle>
            <a:lvl1pPr marL="0" indent="0" algn="l">
              <a:lnSpc>
                <a:spcPct val="150000"/>
              </a:lnSpc>
              <a:buNone/>
              <a:defRPr sz="1800" b="1" i="0" cap="all" spc="150" baseline="0">
                <a:solidFill>
                  <a:schemeClr val="tx2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zh-CN" altLang="en-US" noProof="0"/>
              <a:t>单击此处编辑母版文本样式</a:t>
            </a:r>
          </a:p>
        </p:txBody>
      </p:sp>
      <p:cxnSp>
        <p:nvCxnSpPr>
          <p:cNvPr id="14" name="直接连接符​​(S) 13">
            <a:extLst>
              <a:ext uri="{FF2B5EF4-FFF2-40B4-BE49-F238E27FC236}">
                <a16:creationId xmlns:a16="http://schemas.microsoft.com/office/drawing/2014/main" id="{E8B92D52-6B55-2C4B-95E4-CE89611E590B}"/>
              </a:ext>
            </a:extLst>
          </p:cNvPr>
          <p:cNvCxnSpPr>
            <a:cxnSpLocks/>
          </p:cNvCxnSpPr>
          <p:nvPr userDrawn="1"/>
        </p:nvCxnSpPr>
        <p:spPr>
          <a:xfrm>
            <a:off x="6167716" y="1613647"/>
            <a:ext cx="0" cy="4904068"/>
          </a:xfrm>
          <a:prstGeom prst="line">
            <a:avLst/>
          </a:prstGeom>
          <a:ln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内容占位符 6">
            <a:extLst>
              <a:ext uri="{FF2B5EF4-FFF2-40B4-BE49-F238E27FC236}">
                <a16:creationId xmlns:a16="http://schemas.microsoft.com/office/drawing/2014/main" id="{F0F9EB4B-EC9F-404E-A98B-1EA3F6FF116A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838199" y="2894013"/>
            <a:ext cx="5042647" cy="3094037"/>
          </a:xfrm>
        </p:spPr>
        <p:txBody>
          <a:bodyPr rtlCol="0"/>
          <a:lstStyle>
            <a:lvl1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2pPr>
            <a:lvl3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3pPr>
            <a:lvl4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4pPr>
            <a:lvl5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5pPr>
          </a:lstStyle>
          <a:p>
            <a:pPr lvl="0" rtl="0"/>
            <a:r>
              <a:rPr lang="zh-CN" altLang="en-US" noProof="0"/>
              <a:t>单击此处编辑母版文本样式</a:t>
            </a:r>
          </a:p>
          <a:p>
            <a:pPr lvl="1" rtl="0"/>
            <a:r>
              <a:rPr lang="zh-CN" altLang="en-US" noProof="0"/>
              <a:t>二级</a:t>
            </a:r>
          </a:p>
          <a:p>
            <a:pPr lvl="2" rtl="0"/>
            <a:r>
              <a:rPr lang="zh-CN" altLang="en-US" noProof="0"/>
              <a:t>三级</a:t>
            </a:r>
          </a:p>
          <a:p>
            <a:pPr lvl="3" rtl="0"/>
            <a:r>
              <a:rPr lang="zh-CN" altLang="en-US" noProof="0"/>
              <a:t>四级</a:t>
            </a:r>
          </a:p>
          <a:p>
            <a:pPr lvl="4" rtl="0"/>
            <a:r>
              <a:rPr lang="zh-CN" altLang="en-US" noProof="0"/>
              <a:t>五级</a:t>
            </a:r>
            <a:endParaRPr lang="zh-CN" noProof="0"/>
          </a:p>
        </p:txBody>
      </p:sp>
      <p:sp>
        <p:nvSpPr>
          <p:cNvPr id="15" name="内容占位符 6">
            <a:extLst>
              <a:ext uri="{FF2B5EF4-FFF2-40B4-BE49-F238E27FC236}">
                <a16:creationId xmlns:a16="http://schemas.microsoft.com/office/drawing/2014/main" id="{7A648C0A-27FE-4582-8D3C-7FF280E14591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501205" y="2894013"/>
            <a:ext cx="5042647" cy="3094037"/>
          </a:xfrm>
        </p:spPr>
        <p:txBody>
          <a:bodyPr rtlCol="0"/>
          <a:lstStyle>
            <a:lvl1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2pPr>
            <a:lvl3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3pPr>
            <a:lvl4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4pPr>
            <a:lvl5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5pPr>
          </a:lstStyle>
          <a:p>
            <a:pPr lvl="0" rtl="0"/>
            <a:r>
              <a:rPr lang="zh-CN" altLang="en-US" noProof="0"/>
              <a:t>单击此处编辑母版文本样式</a:t>
            </a:r>
          </a:p>
          <a:p>
            <a:pPr lvl="1" rtl="0"/>
            <a:r>
              <a:rPr lang="zh-CN" altLang="en-US" noProof="0"/>
              <a:t>二级</a:t>
            </a:r>
          </a:p>
          <a:p>
            <a:pPr lvl="2" rtl="0"/>
            <a:r>
              <a:rPr lang="zh-CN" altLang="en-US" noProof="0"/>
              <a:t>三级</a:t>
            </a:r>
          </a:p>
          <a:p>
            <a:pPr lvl="3" rtl="0"/>
            <a:r>
              <a:rPr lang="zh-CN" altLang="en-US" noProof="0"/>
              <a:t>四级</a:t>
            </a:r>
          </a:p>
          <a:p>
            <a:pPr lvl="4" rtl="0"/>
            <a:r>
              <a:rPr lang="zh-CN" altLang="en-US" noProof="0"/>
              <a:t>五级</a:t>
            </a:r>
            <a:endParaRPr lang="zh-CN" noProof="0"/>
          </a:p>
        </p:txBody>
      </p:sp>
      <p:pic>
        <p:nvPicPr>
          <p:cNvPr id="18" name="图片 17" descr="卡通人物&#10;&#10;中度可信度描述已自动生成">
            <a:extLst>
              <a:ext uri="{FF2B5EF4-FFF2-40B4-BE49-F238E27FC236}">
                <a16:creationId xmlns:a16="http://schemas.microsoft.com/office/drawing/2014/main" id="{7557FA39-2A21-4A0D-BD09-0BCF3AE3A67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78636" y="6423951"/>
            <a:ext cx="1130429" cy="3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5996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图片和字幕">
    <p:bg>
      <p:bgPr>
        <a:solidFill>
          <a:schemeClr val="bg2"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>
            <a:extLst>
              <a:ext uri="{FF2B5EF4-FFF2-40B4-BE49-F238E27FC236}">
                <a16:creationId xmlns:a16="http://schemas.microsoft.com/office/drawing/2014/main" id="{14A22209-F6F4-814A-9719-87CDCD23C55F}"/>
              </a:ext>
            </a:extLst>
          </p:cNvPr>
          <p:cNvSpPr/>
          <p:nvPr userDrawn="1"/>
        </p:nvSpPr>
        <p:spPr>
          <a:xfrm>
            <a:off x="0" y="914400"/>
            <a:ext cx="12192000" cy="5029200"/>
          </a:xfrm>
          <a:prstGeom prst="rect">
            <a:avLst/>
          </a:prstGeom>
          <a:pattFill prst="lgGrid">
            <a:fgClr>
              <a:schemeClr val="tx2">
                <a:lumMod val="10000"/>
                <a:lumOff val="9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noProof="0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51817374-D7A2-2F4D-91C6-E24955F0018B}"/>
              </a:ext>
            </a:extLst>
          </p:cNvPr>
          <p:cNvSpPr/>
          <p:nvPr userDrawn="1"/>
        </p:nvSpPr>
        <p:spPr>
          <a:xfrm>
            <a:off x="3074505" y="1803214"/>
            <a:ext cx="9117496" cy="32528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noProof="0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2" name="日期占位符 1">
            <a:extLst>
              <a:ext uri="{FF2B5EF4-FFF2-40B4-BE49-F238E27FC236}">
                <a16:creationId xmlns:a16="http://schemas.microsoft.com/office/drawing/2014/main" id="{09FBA462-7E60-BA4E-9A1E-3B5E69DACB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fld id="{269909EB-DF0E-4C79-A2EF-9AE47FAE29FD}" type="datetime1">
              <a:rPr lang="zh-CN" altLang="en-US" smtClean="0"/>
              <a:pPr/>
              <a:t>2024/11/27</a:t>
            </a:fld>
            <a:endParaRPr 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218A28A8-5C75-FC4B-9A28-8F343DF4B1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endParaRPr 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1FD5A6F-AE17-4E4C-9567-DB3B028533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fld id="{6F705D35-D126-3B47-A82C-2A13EA9E0A6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标题 1">
            <a:extLst>
              <a:ext uri="{FF2B5EF4-FFF2-40B4-BE49-F238E27FC236}">
                <a16:creationId xmlns:a16="http://schemas.microsoft.com/office/drawing/2014/main" id="{656FB1BA-653F-254C-9C39-2A5BDD763E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94545" y="2028031"/>
            <a:ext cx="5058209" cy="583800"/>
          </a:xfrm>
          <a:prstGeom prst="rect">
            <a:avLst/>
          </a:prstGeom>
        </p:spPr>
        <p:txBody>
          <a:bodyPr lIns="91440" rIns="91440" rtlCol="0">
            <a:noAutofit/>
          </a:bodyPr>
          <a:lstStyle>
            <a:lvl1pPr>
              <a:defRPr sz="2400" b="1" i="0" spc="150" baseline="0">
                <a:solidFill>
                  <a:schemeClr val="tx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pPr rtl="0"/>
            <a:r>
              <a:rPr lang="zh-CN" altLang="en-US" noProof="0" dirty="0"/>
              <a:t>单击此处编辑母版标题样式</a:t>
            </a:r>
            <a:endParaRPr lang="zh-CN" noProof="0" dirty="0"/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A94B5840-E92F-4CFE-B3C0-0873B2740891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6494463" y="2611438"/>
            <a:ext cx="5058291" cy="2165350"/>
          </a:xfrm>
        </p:spPr>
        <p:txBody>
          <a:bodyPr rtlCol="0"/>
          <a:lstStyle>
            <a:lvl1pPr marL="0" indent="0">
              <a:lnSpc>
                <a:spcPct val="200000"/>
              </a:lnSpc>
              <a:spcBef>
                <a:spcPts val="1900"/>
              </a:spcBef>
              <a:buNone/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pPr lvl="0" rtl="0"/>
            <a:r>
              <a:rPr lang="zh-CN" altLang="en-US" noProof="0"/>
              <a:t>单击此处编辑母版文本样式</a:t>
            </a:r>
          </a:p>
        </p:txBody>
      </p:sp>
      <p:pic>
        <p:nvPicPr>
          <p:cNvPr id="7" name="图片 6" descr="卡通人物&#10;&#10;中度可信度描述已自动生成">
            <a:extLst>
              <a:ext uri="{FF2B5EF4-FFF2-40B4-BE49-F238E27FC236}">
                <a16:creationId xmlns:a16="http://schemas.microsoft.com/office/drawing/2014/main" id="{7557FA39-2A21-4A0D-BD09-0BCF3AE3A67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9444" y="57243"/>
            <a:ext cx="1130429" cy="396000"/>
          </a:xfrm>
          <a:prstGeom prst="rect">
            <a:avLst/>
          </a:prstGeom>
        </p:spPr>
      </p:pic>
      <p:pic>
        <p:nvPicPr>
          <p:cNvPr id="12" name="图片 11" descr="图片包含 图标&#10;&#10;描述已自动生成">
            <a:extLst>
              <a:ext uri="{FF2B5EF4-FFF2-40B4-BE49-F238E27FC236}">
                <a16:creationId xmlns:a16="http://schemas.microsoft.com/office/drawing/2014/main" id="{75460E74-782C-4DA4-B3F0-C3CA9BE8FC8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725346" y="6424699"/>
            <a:ext cx="1397231" cy="396000"/>
          </a:xfrm>
          <a:prstGeom prst="rect">
            <a:avLst/>
          </a:prstGeom>
        </p:spPr>
      </p:pic>
      <p:pic>
        <p:nvPicPr>
          <p:cNvPr id="14" name="图片占位符 8">
            <a:extLst>
              <a:ext uri="{FF2B5EF4-FFF2-40B4-BE49-F238E27FC236}">
                <a16:creationId xmlns:a16="http://schemas.microsoft.com/office/drawing/2014/main" id="{59E51D7A-DEF4-42CC-83DE-6D857B6DFBF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30283" r="30283"/>
          <a:stretch/>
        </p:blipFill>
        <p:spPr>
          <a:xfrm>
            <a:off x="639246" y="703274"/>
            <a:ext cx="4299401" cy="54514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208486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accent4"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09FBA462-7E60-BA4E-9A1E-3B5E69DACB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fld id="{4956335B-2858-4BDB-9C2A-BA1EF7309CEC}" type="datetime1">
              <a:rPr lang="zh-CN" altLang="en-US" smtClean="0"/>
              <a:pPr/>
              <a:t>2024/11/27</a:t>
            </a:fld>
            <a:endParaRPr 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218A28A8-5C75-FC4B-9A28-8F343DF4B1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endParaRPr 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1FD5A6F-AE17-4E4C-9567-DB3B028533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fld id="{6F705D35-D126-3B47-A82C-2A13EA9E0A6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717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BB9EAC25-66D1-1245-97FD-3B58401328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zh-CN" noProof="0" dirty="0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E2069B3-0468-584A-914E-91C8C91C7F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zh-CN" noProof="0"/>
              <a:t>单击此处编辑母版文本样式</a:t>
            </a:r>
          </a:p>
          <a:p>
            <a:pPr lvl="1" rtl="0"/>
            <a:r>
              <a:rPr lang="zh-CN" noProof="0"/>
              <a:t>第二级</a:t>
            </a:r>
          </a:p>
          <a:p>
            <a:pPr lvl="2" rtl="0"/>
            <a:r>
              <a:rPr lang="zh-CN" noProof="0"/>
              <a:t>第三级</a:t>
            </a:r>
          </a:p>
          <a:p>
            <a:pPr lvl="3" rtl="0"/>
            <a:r>
              <a:rPr lang="zh-CN" noProof="0"/>
              <a:t>第四级</a:t>
            </a:r>
          </a:p>
          <a:p>
            <a:pPr lvl="4" rtl="0"/>
            <a:r>
              <a:rPr lang="zh-CN" noProof="0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DBDB421-E3C9-A140-878A-F3A967799A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492875"/>
            <a:ext cx="2743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0">
                <a:solidFill>
                  <a:schemeClr val="tx1">
                    <a:tint val="7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fld id="{E008C39E-34E9-45A5-BBAA-5E944035EE60}" type="datetime1">
              <a:rPr lang="zh-CN" altLang="en-US" smtClean="0"/>
              <a:pPr/>
              <a:t>2024/11/27</a:t>
            </a:fld>
            <a:endParaRPr 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47A988C-554B-E64F-A698-DE3EF9CA07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492875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chemeClr val="tx1">
                    <a:tint val="7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endParaRPr 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98157E6-BBF7-AB4A-B5DD-B39A65C17B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492875"/>
            <a:ext cx="2743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00">
                <a:solidFill>
                  <a:schemeClr val="tx1">
                    <a:tint val="7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fld id="{6F705D35-D126-3B47-A82C-2A13EA9E0A6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6308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30" r:id="rId5"/>
    <p:sldLayoutId id="2147483729" r:id="rId6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Microsoft YaHei UI" panose="020B0503020204020204" pitchFamily="34" charset="-122"/>
          <a:ea typeface="Microsoft YaHei UI" panose="020B0503020204020204" pitchFamily="34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50000"/>
        </a:lnSpc>
        <a:spcBef>
          <a:spcPts val="1500"/>
        </a:spcBef>
        <a:buClr>
          <a:schemeClr val="accent2"/>
        </a:buClr>
        <a:buFont typeface="Wingdings" panose="05000000000000000000" pitchFamily="2" charset="2"/>
        <a:buChar char="§"/>
        <a:defRPr sz="1500" kern="1200" spc="150" baseline="0">
          <a:solidFill>
            <a:schemeClr val="tx1"/>
          </a:solidFill>
          <a:latin typeface="Microsoft YaHei UI" panose="020B0503020204020204" pitchFamily="34" charset="-122"/>
          <a:ea typeface="Microsoft YaHei UI" panose="020B0503020204020204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Clr>
          <a:schemeClr val="accent2"/>
        </a:buClr>
        <a:buFont typeface="Wingdings" panose="05000000000000000000" pitchFamily="2" charset="2"/>
        <a:buChar char="§"/>
        <a:defRPr sz="1500" kern="1200" spc="150" baseline="0">
          <a:solidFill>
            <a:schemeClr val="tx1"/>
          </a:solidFill>
          <a:latin typeface="Microsoft YaHei UI" panose="020B0503020204020204" pitchFamily="34" charset="-122"/>
          <a:ea typeface="Microsoft YaHei UI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Clr>
          <a:schemeClr val="accent2"/>
        </a:buClr>
        <a:buFont typeface="Wingdings" panose="05000000000000000000" pitchFamily="2" charset="2"/>
        <a:buChar char="§"/>
        <a:defRPr sz="1400" kern="1200" spc="150" baseline="0">
          <a:solidFill>
            <a:schemeClr val="tx1"/>
          </a:solidFill>
          <a:latin typeface="Microsoft YaHei UI" panose="020B0503020204020204" pitchFamily="34" charset="-122"/>
          <a:ea typeface="Microsoft YaHei UI" panose="020B0503020204020204" pitchFamily="34" charset="-122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Clr>
          <a:schemeClr val="accent2"/>
        </a:buClr>
        <a:buFont typeface="Wingdings" panose="05000000000000000000" pitchFamily="2" charset="2"/>
        <a:buChar char="§"/>
        <a:defRPr sz="1400" kern="1200" spc="150" baseline="0">
          <a:solidFill>
            <a:schemeClr val="tx1"/>
          </a:solidFill>
          <a:latin typeface="Microsoft YaHei UI" panose="020B0503020204020204" pitchFamily="34" charset="-122"/>
          <a:ea typeface="Microsoft YaHei UI" panose="020B0503020204020204" pitchFamily="34" charset="-122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Clr>
          <a:schemeClr val="accent2"/>
        </a:buClr>
        <a:buFont typeface="Wingdings" panose="05000000000000000000" pitchFamily="2" charset="2"/>
        <a:buChar char="§"/>
        <a:defRPr sz="1400" kern="1200" spc="150" baseline="0">
          <a:solidFill>
            <a:schemeClr val="tx1"/>
          </a:solidFill>
          <a:latin typeface="Microsoft YaHei UI" panose="020B0503020204020204" pitchFamily="34" charset="-122"/>
          <a:ea typeface="Microsoft YaHei UI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id="{BD3BB2B7-A83A-4015-92BD-4080BC4FD7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9084" y="2014834"/>
            <a:ext cx="6649541" cy="583800"/>
          </a:xfrm>
        </p:spPr>
        <p:txBody>
          <a:bodyPr rtlCol="0" anchor="ctr">
            <a:normAutofit/>
          </a:bodyPr>
          <a:lstStyle/>
          <a:p>
            <a:pPr algn="ctr" rtl="0"/>
            <a:r>
              <a:rPr lang="zh-CN" altLang="en-US" dirty="0">
                <a:latin typeface="+mj-ea"/>
                <a:ea typeface="+mj-ea"/>
              </a:rPr>
              <a:t>参赛作品题目</a:t>
            </a:r>
            <a:endParaRPr lang="zh-CN" dirty="0">
              <a:latin typeface="+mj-ea"/>
              <a:ea typeface="+mj-ea"/>
            </a:endParaRP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A2A41CAF-9D90-4203-BE4A-53EA37304B99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209084" y="2586142"/>
            <a:ext cx="6649541" cy="2165350"/>
          </a:xfrm>
        </p:spPr>
        <p:txBody>
          <a:bodyPr rtlCol="0">
            <a:normAutofit/>
          </a:bodyPr>
          <a:lstStyle/>
          <a:p>
            <a:pPr algn="ctr" rtl="0">
              <a:lnSpc>
                <a:spcPct val="100000"/>
              </a:lnSpc>
            </a:pPr>
            <a:r>
              <a:rPr lang="zh-CN" altLang="en-US" dirty="0">
                <a:latin typeface="+mn-ea"/>
                <a:ea typeface="+mn-ea"/>
              </a:rPr>
              <a:t>参赛编号</a:t>
            </a:r>
            <a:endParaRPr lang="en-US" altLang="zh-CN" dirty="0">
              <a:latin typeface="+mn-ea"/>
              <a:ea typeface="+mn-ea"/>
            </a:endParaRPr>
          </a:p>
          <a:p>
            <a:pPr algn="ctr" rtl="0">
              <a:lnSpc>
                <a:spcPct val="100000"/>
              </a:lnSpc>
            </a:pPr>
            <a:r>
              <a:rPr lang="zh-CN" altLang="en-US" dirty="0">
                <a:latin typeface="+mn-ea"/>
                <a:ea typeface="+mn-ea"/>
              </a:rPr>
              <a:t>作者姓名</a:t>
            </a:r>
            <a:endParaRPr lang="zh-CN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611426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D3A1EDC-CF41-4438-BB57-18569B95312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39247" y="1469745"/>
            <a:ext cx="10913505" cy="4707218"/>
          </a:xfrm>
        </p:spPr>
        <p:txBody>
          <a:bodyPr rtlCol="0">
            <a:normAutofit/>
          </a:bodyPr>
          <a:lstStyle/>
          <a:p>
            <a:r>
              <a:rPr lang="zh-CN" altLang="en-US" dirty="0">
                <a:latin typeface="+mn-ea"/>
                <a:ea typeface="+mn-ea"/>
              </a:rPr>
              <a:t>展示设计整体效果</a:t>
            </a:r>
            <a:endParaRPr lang="en-US" altLang="zh-CN" dirty="0">
              <a:latin typeface="+mn-ea"/>
              <a:ea typeface="+mn-ea"/>
            </a:endParaRPr>
          </a:p>
          <a:p>
            <a:r>
              <a:rPr lang="zh-CN" altLang="en-US" dirty="0">
                <a:latin typeface="+mn-ea"/>
                <a:ea typeface="+mn-ea"/>
              </a:rPr>
              <a:t>介绍设计亮点</a:t>
            </a:r>
            <a:endParaRPr lang="en-US" altLang="zh-CN" dirty="0">
              <a:latin typeface="+mn-ea"/>
              <a:ea typeface="+mn-ea"/>
            </a:endParaRPr>
          </a:p>
          <a:p>
            <a:r>
              <a:rPr lang="zh-CN" altLang="en-US" dirty="0">
                <a:latin typeface="+mn-ea"/>
                <a:ea typeface="+mn-ea"/>
              </a:rPr>
              <a:t>说明遇到的技术难题和解决方案</a:t>
            </a:r>
            <a:endParaRPr lang="en-US" altLang="zh-CN" dirty="0">
              <a:latin typeface="+mn-ea"/>
              <a:ea typeface="+mn-ea"/>
            </a:endParaRPr>
          </a:p>
          <a:p>
            <a:r>
              <a:rPr lang="zh-CN" altLang="en-US" dirty="0">
                <a:latin typeface="+mn-ea"/>
                <a:ea typeface="+mn-ea"/>
              </a:rPr>
              <a:t>必须包含产品效果图（实物照片或</a:t>
            </a:r>
            <a:r>
              <a:rPr lang="en-US" altLang="zh-CN" dirty="0">
                <a:latin typeface="+mn-ea"/>
                <a:ea typeface="+mn-ea"/>
              </a:rPr>
              <a:t>3D</a:t>
            </a:r>
            <a:r>
              <a:rPr lang="zh-CN" altLang="en-US" dirty="0">
                <a:latin typeface="+mn-ea"/>
                <a:ea typeface="+mn-ea"/>
              </a:rPr>
              <a:t>效果均可）</a:t>
            </a:r>
            <a:endParaRPr lang="zh-CN" dirty="0">
              <a:latin typeface="+mn-ea"/>
              <a:ea typeface="+mn-ea"/>
            </a:endParaRPr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5CFB284A-573D-46BB-8DDB-1E198A12A1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zh-CN" altLang="en-US" dirty="0">
                <a:latin typeface="+mj-ea"/>
                <a:ea typeface="+mj-ea"/>
              </a:rPr>
              <a:t>内容要求</a:t>
            </a:r>
            <a:endParaRPr lang="zh-CN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4593662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87346DC-D64C-425E-9709-5C39FB3C99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zh-CN" altLang="en-US" dirty="0">
                <a:latin typeface="+mj-ea"/>
                <a:ea typeface="+mj-ea"/>
              </a:rPr>
              <a:t>如有任何问题，可随时联系我们</a:t>
            </a:r>
            <a:endParaRPr lang="zh-CN" dirty="0">
              <a:latin typeface="+mj-ea"/>
              <a:ea typeface="+mj-ea"/>
            </a:endParaRP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F70FD2E-07E5-41D8-BDD0-92C45701AFA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r>
              <a:rPr lang="zh-CN" altLang="en-US" dirty="0">
                <a:latin typeface="+mj-ea"/>
                <a:ea typeface="+mj-ea"/>
              </a:rPr>
              <a:t>济丰杯大赛组委会</a:t>
            </a:r>
            <a:endParaRPr lang="zh-CN" dirty="0">
              <a:latin typeface="+mj-ea"/>
              <a:ea typeface="+mj-ea"/>
            </a:endParaRP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F8568792-C689-427B-B993-5FE8858931ED}"/>
              </a:ext>
            </a:extLst>
          </p:cNvPr>
          <p:cNvSpPr>
            <a:spLocks noGrp="1"/>
          </p:cNvSpPr>
          <p:nvPr>
            <p:ph type="body" idx="14"/>
          </p:nvPr>
        </p:nvSpPr>
        <p:spPr/>
        <p:txBody>
          <a:bodyPr rtlCol="0"/>
          <a:lstStyle/>
          <a:p>
            <a:pPr rtl="0"/>
            <a:r>
              <a:rPr lang="zh-CN" altLang="en-US" dirty="0">
                <a:latin typeface="+mj-ea"/>
                <a:ea typeface="+mj-ea"/>
              </a:rPr>
              <a:t>官方微信公众号</a:t>
            </a:r>
            <a:endParaRPr lang="zh-CN" dirty="0">
              <a:latin typeface="+mj-ea"/>
              <a:ea typeface="+mj-ea"/>
            </a:endParaRPr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70C6A1E0-947C-4AFF-917E-B608BADF0266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 rtlCol="0">
            <a:normAutofit/>
          </a:bodyPr>
          <a:lstStyle/>
          <a:p>
            <a:r>
              <a:rPr lang="en-US" altLang="zh-CN" dirty="0">
                <a:latin typeface="+mn-ea"/>
                <a:ea typeface="+mn-ea"/>
              </a:rPr>
              <a:t>E-mail</a:t>
            </a:r>
            <a:r>
              <a:rPr lang="zh-CN" altLang="en-US" dirty="0">
                <a:latin typeface="+mn-ea"/>
                <a:ea typeface="+mn-ea"/>
              </a:rPr>
              <a:t>：</a:t>
            </a:r>
            <a:r>
              <a:rPr lang="en-US" altLang="zh-CN" dirty="0">
                <a:latin typeface="+mn-ea"/>
                <a:ea typeface="+mn-ea"/>
              </a:rPr>
              <a:t>jifengbei@pmpgc.com</a:t>
            </a:r>
          </a:p>
          <a:p>
            <a:r>
              <a:rPr lang="en-US" altLang="zh-CN" dirty="0">
                <a:latin typeface="+mn-ea"/>
                <a:ea typeface="+mn-ea"/>
              </a:rPr>
              <a:t>Tel</a:t>
            </a:r>
            <a:r>
              <a:rPr lang="zh-CN" altLang="en-US" dirty="0">
                <a:latin typeface="+mn-ea"/>
                <a:ea typeface="+mn-ea"/>
              </a:rPr>
              <a:t>：</a:t>
            </a:r>
            <a:r>
              <a:rPr lang="en-US" altLang="zh-CN" dirty="0">
                <a:latin typeface="+mn-ea"/>
                <a:ea typeface="+mn-ea"/>
              </a:rPr>
              <a:t>021-5450 4666         </a:t>
            </a:r>
          </a:p>
          <a:p>
            <a:pPr indent="485775">
              <a:buNone/>
            </a:pPr>
            <a:r>
              <a:rPr lang="en-US" altLang="zh-CN" dirty="0">
                <a:latin typeface="+mn-ea"/>
                <a:ea typeface="+mn-ea"/>
              </a:rPr>
              <a:t>0512-88816088</a:t>
            </a:r>
          </a:p>
          <a:p>
            <a:pPr rtl="0"/>
            <a:endParaRPr lang="zh-CN" dirty="0">
              <a:latin typeface="+mn-ea"/>
              <a:ea typeface="+mn-ea"/>
            </a:endParaRPr>
          </a:p>
        </p:txBody>
      </p:sp>
      <p:pic>
        <p:nvPicPr>
          <p:cNvPr id="7" name="内容占位符 6" descr="公众号二维码.jpg"/>
          <p:cNvPicPr>
            <a:picLocks noGrp="1" noChangeAspect="1"/>
          </p:cNvPicPr>
          <p:nvPr>
            <p:ph sz="quarter" idx="16"/>
          </p:nvPr>
        </p:nvPicPr>
        <p:blipFill>
          <a:blip r:embed="rId3"/>
          <a:stretch>
            <a:fillRect/>
          </a:stretch>
        </p:blipFill>
        <p:spPr>
          <a:xfrm>
            <a:off x="8118476" y="2822573"/>
            <a:ext cx="1800000" cy="1800000"/>
          </a:xfrm>
        </p:spPr>
      </p:pic>
    </p:spTree>
    <p:extLst>
      <p:ext uri="{BB962C8B-B14F-4D97-AF65-F5344CB8AC3E}">
        <p14:creationId xmlns:p14="http://schemas.microsoft.com/office/powerpoint/2010/main" val="2186474293"/>
      </p:ext>
    </p:extLst>
  </p:cSld>
  <p:clrMapOvr>
    <a:masterClrMapping/>
  </p:clrMapOvr>
</p:sld>
</file>

<file path=ppt/theme/theme1.xml><?xml version="1.0" encoding="utf-8"?>
<a:theme xmlns:a="http://schemas.openxmlformats.org/drawingml/2006/main" name="最小和静音_ALT">
  <a:themeElements>
    <a:clrScheme name="Japan 2">
      <a:dk1>
        <a:srgbClr val="231B23"/>
      </a:dk1>
      <a:lt1>
        <a:srgbClr val="FCF5E5"/>
      </a:lt1>
      <a:dk2>
        <a:srgbClr val="231B23"/>
      </a:dk2>
      <a:lt2>
        <a:srgbClr val="FCF5E5"/>
      </a:lt2>
      <a:accent1>
        <a:srgbClr val="FDA431"/>
      </a:accent1>
      <a:accent2>
        <a:srgbClr val="4DA1A8"/>
      </a:accent2>
      <a:accent3>
        <a:srgbClr val="D7E7BA"/>
      </a:accent3>
      <a:accent4>
        <a:srgbClr val="FCF5E5"/>
      </a:accent4>
      <a:accent5>
        <a:srgbClr val="231B23"/>
      </a:accent5>
      <a:accent6>
        <a:srgbClr val="EECED3"/>
      </a:accent6>
      <a:hlink>
        <a:srgbClr val="FCA330"/>
      </a:hlink>
      <a:folHlink>
        <a:srgbClr val="4DA1A8"/>
      </a:folHlink>
    </a:clrScheme>
    <a:fontScheme name="Office 2007 - 20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42101389_TF34306921.potx" id="{6CC92DF9-2E74-4A1B-BA29-C0B43ECC861E}" vid="{C5CD9FE9-C43F-479A-A966-EC018230FA33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{B903C21D-7471-4E1F-924C-D600468D5E7C}tf34306921_win32</Template>
  <TotalTime>63</TotalTime>
  <Words>75</Words>
  <Application>Microsoft Office PowerPoint</Application>
  <PresentationFormat>宽屏</PresentationFormat>
  <Paragraphs>20</Paragraphs>
  <Slides>3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8" baseType="lpstr">
      <vt:lpstr>Microsoft YaHei UI</vt:lpstr>
      <vt:lpstr>Arial</vt:lpstr>
      <vt:lpstr>Calibri</vt:lpstr>
      <vt:lpstr>Wingdings</vt:lpstr>
      <vt:lpstr>最小和静音_ALT</vt:lpstr>
      <vt:lpstr>参赛作品题目</vt:lpstr>
      <vt:lpstr>内容要求</vt:lpstr>
      <vt:lpstr>如有任何问题，可随时联系我们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标题</dc:title>
  <dc:creator>Dorothy Xue</dc:creator>
  <cp:lastModifiedBy>Dorothy Xue</cp:lastModifiedBy>
  <cp:revision>17</cp:revision>
  <dcterms:created xsi:type="dcterms:W3CDTF">2021-08-31T00:51:51Z</dcterms:created>
  <dcterms:modified xsi:type="dcterms:W3CDTF">2024-11-27T02:31:57Z</dcterms:modified>
</cp:coreProperties>
</file>